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Relationship Id="rId9" Type="http://schemas.openxmlformats.org/officeDocument/2006/relationships/image" Target="../media/image115.png"/><Relationship Id="rId10" Type="http://schemas.openxmlformats.org/officeDocument/2006/relationships/image" Target="../media/image116.png"/><Relationship Id="rId11" Type="http://schemas.openxmlformats.org/officeDocument/2006/relationships/image" Target="../media/image117.png"/><Relationship Id="rId12" Type="http://schemas.openxmlformats.org/officeDocument/2006/relationships/image" Target="../media/image118.png"/><Relationship Id="rId13" Type="http://schemas.openxmlformats.org/officeDocument/2006/relationships/image" Target="../media/image11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Relationship Id="rId9" Type="http://schemas.openxmlformats.org/officeDocument/2006/relationships/image" Target="../media/image127.png"/><Relationship Id="rId10" Type="http://schemas.openxmlformats.org/officeDocument/2006/relationships/image" Target="../media/image128.png"/><Relationship Id="rId11" Type="http://schemas.openxmlformats.org/officeDocument/2006/relationships/image" Target="../media/image129.png"/><Relationship Id="rId12" Type="http://schemas.openxmlformats.org/officeDocument/2006/relationships/image" Target="../media/image130.png"/><Relationship Id="rId13" Type="http://schemas.openxmlformats.org/officeDocument/2006/relationships/image" Target="../media/image13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139.png"/><Relationship Id="rId10" Type="http://schemas.openxmlformats.org/officeDocument/2006/relationships/image" Target="../media/image140.png"/><Relationship Id="rId11" Type="http://schemas.openxmlformats.org/officeDocument/2006/relationships/image" Target="../media/image141.png"/><Relationship Id="rId12" Type="http://schemas.openxmlformats.org/officeDocument/2006/relationships/image" Target="../media/image142.png"/><Relationship Id="rId13" Type="http://schemas.openxmlformats.org/officeDocument/2006/relationships/image" Target="../media/image14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150.png"/><Relationship Id="rId9" Type="http://schemas.openxmlformats.org/officeDocument/2006/relationships/image" Target="../media/image151.png"/><Relationship Id="rId10" Type="http://schemas.openxmlformats.org/officeDocument/2006/relationships/image" Target="../media/image152.png"/><Relationship Id="rId11" Type="http://schemas.openxmlformats.org/officeDocument/2006/relationships/image" Target="../media/image15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Relationship Id="rId8" Type="http://schemas.openxmlformats.org/officeDocument/2006/relationships/image" Target="../media/image160.png"/><Relationship Id="rId9" Type="http://schemas.openxmlformats.org/officeDocument/2006/relationships/image" Target="../media/image161.png"/><Relationship Id="rId10" Type="http://schemas.openxmlformats.org/officeDocument/2006/relationships/image" Target="../media/image162.png"/><Relationship Id="rId11" Type="http://schemas.openxmlformats.org/officeDocument/2006/relationships/image" Target="../media/image163.png"/><Relationship Id="rId12" Type="http://schemas.openxmlformats.org/officeDocument/2006/relationships/image" Target="../media/image16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Relationship Id="rId6" Type="http://schemas.openxmlformats.org/officeDocument/2006/relationships/image" Target="../media/image169.png"/><Relationship Id="rId7" Type="http://schemas.openxmlformats.org/officeDocument/2006/relationships/image" Target="../media/image170.png"/><Relationship Id="rId8" Type="http://schemas.openxmlformats.org/officeDocument/2006/relationships/image" Target="../media/image171.png"/><Relationship Id="rId9" Type="http://schemas.openxmlformats.org/officeDocument/2006/relationships/image" Target="../media/image172.png"/><Relationship Id="rId10" Type="http://schemas.openxmlformats.org/officeDocument/2006/relationships/image" Target="../media/image173.png"/><Relationship Id="rId11" Type="http://schemas.openxmlformats.org/officeDocument/2006/relationships/image" Target="../media/image174.png"/><Relationship Id="rId12" Type="http://schemas.openxmlformats.org/officeDocument/2006/relationships/image" Target="../media/image17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181.png"/><Relationship Id="rId8" Type="http://schemas.openxmlformats.org/officeDocument/2006/relationships/image" Target="../media/image182.png"/><Relationship Id="rId9" Type="http://schemas.openxmlformats.org/officeDocument/2006/relationships/image" Target="../media/image183.png"/><Relationship Id="rId10" Type="http://schemas.openxmlformats.org/officeDocument/2006/relationships/image" Target="../media/image184.png"/><Relationship Id="rId11" Type="http://schemas.openxmlformats.org/officeDocument/2006/relationships/image" Target="../media/image18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6.png"/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Relationship Id="rId7" Type="http://schemas.openxmlformats.org/officeDocument/2006/relationships/image" Target="../media/image191.png"/><Relationship Id="rId8" Type="http://schemas.openxmlformats.org/officeDocument/2006/relationships/image" Target="../media/image192.png"/><Relationship Id="rId9" Type="http://schemas.openxmlformats.org/officeDocument/2006/relationships/image" Target="../media/image193.png"/><Relationship Id="rId10" Type="http://schemas.openxmlformats.org/officeDocument/2006/relationships/image" Target="../media/image194.png"/><Relationship Id="rId11" Type="http://schemas.openxmlformats.org/officeDocument/2006/relationships/image" Target="../media/image195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6.png"/><Relationship Id="rId3" Type="http://schemas.openxmlformats.org/officeDocument/2006/relationships/image" Target="../media/image197.png"/><Relationship Id="rId4" Type="http://schemas.openxmlformats.org/officeDocument/2006/relationships/image" Target="../media/image198.png"/><Relationship Id="rId5" Type="http://schemas.openxmlformats.org/officeDocument/2006/relationships/image" Target="../media/image199.png"/><Relationship Id="rId6" Type="http://schemas.openxmlformats.org/officeDocument/2006/relationships/image" Target="../media/image200.png"/><Relationship Id="rId7" Type="http://schemas.openxmlformats.org/officeDocument/2006/relationships/image" Target="../media/image201.png"/><Relationship Id="rId8" Type="http://schemas.openxmlformats.org/officeDocument/2006/relationships/image" Target="../media/image202.png"/><Relationship Id="rId9" Type="http://schemas.openxmlformats.org/officeDocument/2006/relationships/image" Target="../media/image203.png"/><Relationship Id="rId10" Type="http://schemas.openxmlformats.org/officeDocument/2006/relationships/image" Target="../media/image204.png"/><Relationship Id="rId11" Type="http://schemas.openxmlformats.org/officeDocument/2006/relationships/image" Target="../media/image205.png"/><Relationship Id="rId12" Type="http://schemas.openxmlformats.org/officeDocument/2006/relationships/image" Target="../media/image206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7.png"/><Relationship Id="rId3" Type="http://schemas.openxmlformats.org/officeDocument/2006/relationships/image" Target="../media/image208.png"/><Relationship Id="rId4" Type="http://schemas.openxmlformats.org/officeDocument/2006/relationships/image" Target="../media/image209.png"/><Relationship Id="rId5" Type="http://schemas.openxmlformats.org/officeDocument/2006/relationships/image" Target="../media/image210.png"/><Relationship Id="rId6" Type="http://schemas.openxmlformats.org/officeDocument/2006/relationships/image" Target="../media/image211.png"/><Relationship Id="rId7" Type="http://schemas.openxmlformats.org/officeDocument/2006/relationships/image" Target="../media/image212.png"/><Relationship Id="rId8" Type="http://schemas.openxmlformats.org/officeDocument/2006/relationships/image" Target="../media/image213.png"/><Relationship Id="rId9" Type="http://schemas.openxmlformats.org/officeDocument/2006/relationships/image" Target="../media/image214.png"/><Relationship Id="rId10" Type="http://schemas.openxmlformats.org/officeDocument/2006/relationships/image" Target="../media/image215.png"/><Relationship Id="rId11" Type="http://schemas.openxmlformats.org/officeDocument/2006/relationships/image" Target="../media/image216.png"/><Relationship Id="rId12" Type="http://schemas.openxmlformats.org/officeDocument/2006/relationships/image" Target="../media/image217.png"/><Relationship Id="rId13" Type="http://schemas.openxmlformats.org/officeDocument/2006/relationships/image" Target="../media/image218.png"/><Relationship Id="rId14" Type="http://schemas.openxmlformats.org/officeDocument/2006/relationships/image" Target="../media/image21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0.png"/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5" Type="http://schemas.openxmlformats.org/officeDocument/2006/relationships/image" Target="../media/image223.png"/><Relationship Id="rId6" Type="http://schemas.openxmlformats.org/officeDocument/2006/relationships/image" Target="../media/image224.png"/><Relationship Id="rId7" Type="http://schemas.openxmlformats.org/officeDocument/2006/relationships/image" Target="../media/image225.png"/><Relationship Id="rId8" Type="http://schemas.openxmlformats.org/officeDocument/2006/relationships/image" Target="../media/image226.png"/><Relationship Id="rId9" Type="http://schemas.openxmlformats.org/officeDocument/2006/relationships/image" Target="../media/image22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55.png"/><Relationship Id="rId13" Type="http://schemas.openxmlformats.org/officeDocument/2006/relationships/image" Target="../media/image56.png"/><Relationship Id="rId14" Type="http://schemas.openxmlformats.org/officeDocument/2006/relationships/image" Target="../media/image57.png"/><Relationship Id="rId15" Type="http://schemas.openxmlformats.org/officeDocument/2006/relationships/image" Target="../media/image5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Relationship Id="rId11" Type="http://schemas.openxmlformats.org/officeDocument/2006/relationships/image" Target="../media/image68.png"/><Relationship Id="rId12" Type="http://schemas.openxmlformats.org/officeDocument/2006/relationships/image" Target="../media/image69.png"/><Relationship Id="rId13" Type="http://schemas.openxmlformats.org/officeDocument/2006/relationships/image" Target="../media/image7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Relationship Id="rId11" Type="http://schemas.openxmlformats.org/officeDocument/2006/relationships/image" Target="../media/image80.png"/><Relationship Id="rId12" Type="http://schemas.openxmlformats.org/officeDocument/2006/relationships/image" Target="../media/image8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Relationship Id="rId11" Type="http://schemas.openxmlformats.org/officeDocument/2006/relationships/image" Target="../media/image91.png"/><Relationship Id="rId12" Type="http://schemas.openxmlformats.org/officeDocument/2006/relationships/image" Target="../media/image9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Relationship Id="rId10" Type="http://schemas.openxmlformats.org/officeDocument/2006/relationships/image" Target="../media/image101.png"/><Relationship Id="rId11" Type="http://schemas.openxmlformats.org/officeDocument/2006/relationships/image" Target="../media/image102.png"/><Relationship Id="rId12" Type="http://schemas.openxmlformats.org/officeDocument/2006/relationships/image" Target="../media/image103.png"/><Relationship Id="rId13" Type="http://schemas.openxmlformats.org/officeDocument/2006/relationships/image" Target="../media/image104.png"/><Relationship Id="rId14" Type="http://schemas.openxmlformats.org/officeDocument/2006/relationships/image" Target="../media/image105.png"/><Relationship Id="rId15" Type="http://schemas.openxmlformats.org/officeDocument/2006/relationships/image" Target="../media/image106.png"/><Relationship Id="rId16" Type="http://schemas.openxmlformats.org/officeDocument/2006/relationships/image" Target="../media/image10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8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93869" y="4548571"/>
            <a:ext cx="6497977" cy="1263013"/>
            <a:chOff x="5893869" y="4548571"/>
            <a:chExt cx="6497977" cy="12630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93869" y="4548571"/>
              <a:ext cx="6497977" cy="126301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905680" y="8560915"/>
            <a:ext cx="2208901" cy="56213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66485" y="4511569"/>
            <a:ext cx="7354817" cy="13869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03626" y="5081113"/>
            <a:ext cx="3335605" cy="123489"/>
            <a:chOff x="1803626" y="5081113"/>
            <a:chExt cx="3335605" cy="1234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03626" y="5081113"/>
              <a:ext cx="3335605" cy="1234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46483" y="5081113"/>
            <a:ext cx="3335605" cy="123489"/>
            <a:chOff x="13146483" y="5081113"/>
            <a:chExt cx="3335605" cy="12348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46483" y="5081113"/>
              <a:ext cx="3335605" cy="1234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370463" y="894695"/>
            <a:ext cx="648041" cy="630079"/>
            <a:chOff x="16370463" y="894695"/>
            <a:chExt cx="648041" cy="63007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6370463" y="894695"/>
              <a:ext cx="648041" cy="6300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8571" y="8722302"/>
            <a:ext cx="648041" cy="630079"/>
            <a:chOff x="1228571" y="8722302"/>
            <a:chExt cx="648041" cy="63007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228571" y="8722302"/>
              <a:ext cx="648041" cy="6300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6190" y="0"/>
            <a:ext cx="12409524" cy="10285714"/>
            <a:chOff x="5876190" y="0"/>
            <a:chExt cx="1240952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6190" y="0"/>
              <a:ext cx="1240952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2858" y="1092906"/>
            <a:ext cx="1624043" cy="1168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50957" y="914286"/>
            <a:ext cx="11685556" cy="8457143"/>
            <a:chOff x="6150957" y="914286"/>
            <a:chExt cx="11685556" cy="84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4180" y="-3268285"/>
              <a:ext cx="23371111" cy="1691428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50957" y="914286"/>
              <a:ext cx="11685556" cy="84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6667" y="990476"/>
            <a:ext cx="117670" cy="117670"/>
            <a:chOff x="1266667" y="990476"/>
            <a:chExt cx="117670" cy="1176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6667" y="990476"/>
              <a:ext cx="117670" cy="11767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499967" y="9535352"/>
            <a:ext cx="381625" cy="4231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20684" y="9670597"/>
            <a:ext cx="417157" cy="88717"/>
            <a:chOff x="17020684" y="9670597"/>
            <a:chExt cx="417157" cy="887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020684" y="9670597"/>
              <a:ext cx="417157" cy="8871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9443" y="5097144"/>
            <a:ext cx="2450948" cy="60951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1103" y="6001658"/>
            <a:ext cx="3245625" cy="146130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5958" y="5781578"/>
            <a:ext cx="618455" cy="71390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810674" y="5078333"/>
            <a:ext cx="5641496" cy="4247619"/>
            <a:chOff x="11810674" y="5078333"/>
            <a:chExt cx="5641496" cy="42476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13030" y="2977627"/>
              <a:ext cx="11282992" cy="8495238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810674" y="5078333"/>
              <a:ext cx="5641496" cy="4247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6190" y="0"/>
            <a:ext cx="12409524" cy="10285714"/>
            <a:chOff x="5876190" y="0"/>
            <a:chExt cx="1240952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6190" y="0"/>
              <a:ext cx="1240952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2858" y="1092906"/>
            <a:ext cx="1624043" cy="1168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236455" y="1423986"/>
            <a:ext cx="3385559" cy="7437742"/>
            <a:chOff x="13236455" y="1423986"/>
            <a:chExt cx="3385559" cy="743774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62090" y="-2276470"/>
              <a:ext cx="6771117" cy="14875485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36455" y="1423986"/>
              <a:ext cx="3385559" cy="74377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6667" y="990476"/>
            <a:ext cx="117670" cy="117670"/>
            <a:chOff x="1266667" y="990476"/>
            <a:chExt cx="117670" cy="1176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6667" y="990476"/>
              <a:ext cx="117670" cy="11767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499967" y="9535352"/>
            <a:ext cx="381625" cy="4231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20684" y="9670597"/>
            <a:ext cx="417157" cy="88717"/>
            <a:chOff x="17020684" y="9670597"/>
            <a:chExt cx="417157" cy="887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020684" y="9670597"/>
              <a:ext cx="417157" cy="8871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9443" y="5097144"/>
            <a:ext cx="2450948" cy="60951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1103" y="6013087"/>
            <a:ext cx="2800806" cy="40989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5958" y="5781578"/>
            <a:ext cx="618455" cy="71390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951208" y="1423986"/>
            <a:ext cx="3385559" cy="7437742"/>
            <a:chOff x="7951208" y="1423986"/>
            <a:chExt cx="3385559" cy="743774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76843" y="-2276470"/>
              <a:ext cx="6771117" cy="14875485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51208" y="1423986"/>
              <a:ext cx="3385559" cy="74377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6190" y="0"/>
            <a:ext cx="12409524" cy="10285714"/>
            <a:chOff x="5876190" y="0"/>
            <a:chExt cx="1240952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6190" y="0"/>
              <a:ext cx="1240952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2858" y="1092906"/>
            <a:ext cx="1624043" cy="1168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04563" y="904762"/>
            <a:ext cx="10912854" cy="8476190"/>
            <a:chOff x="6704563" y="904762"/>
            <a:chExt cx="10912854" cy="84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4240" y="-3287229"/>
              <a:ext cx="21825708" cy="16952381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04563" y="904762"/>
              <a:ext cx="10912854" cy="84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6667" y="990476"/>
            <a:ext cx="117670" cy="117670"/>
            <a:chOff x="1266667" y="990476"/>
            <a:chExt cx="117670" cy="1176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6667" y="990476"/>
              <a:ext cx="117670" cy="11767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499967" y="9535352"/>
            <a:ext cx="381625" cy="4231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20684" y="9670597"/>
            <a:ext cx="417157" cy="88717"/>
            <a:chOff x="17020684" y="9670597"/>
            <a:chExt cx="417157" cy="887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020684" y="9670597"/>
              <a:ext cx="417157" cy="8871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9443" y="5097144"/>
            <a:ext cx="3191405" cy="60951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1103" y="6013087"/>
            <a:ext cx="4894387" cy="217137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5958" y="5781578"/>
            <a:ext cx="618455" cy="71892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5958" y="6852226"/>
            <a:ext cx="618455" cy="71892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170979" y="848279"/>
            <a:ext cx="576730" cy="424490"/>
            <a:chOff x="16170979" y="848279"/>
            <a:chExt cx="576730" cy="42449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170979" y="848279"/>
              <a:ext cx="576730" cy="4244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6190" y="0"/>
            <a:ext cx="12409524" cy="10285714"/>
            <a:chOff x="5876190" y="0"/>
            <a:chExt cx="1240952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6190" y="0"/>
              <a:ext cx="1240952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2858" y="1092906"/>
            <a:ext cx="1624043" cy="1168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45553" y="904762"/>
            <a:ext cx="11859838" cy="8476190"/>
            <a:chOff x="6145553" y="904762"/>
            <a:chExt cx="11859838" cy="84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1738" y="-3287229"/>
              <a:ext cx="23719677" cy="16952381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45553" y="904762"/>
              <a:ext cx="11859838" cy="84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6667" y="990476"/>
            <a:ext cx="117670" cy="117670"/>
            <a:chOff x="1266667" y="990476"/>
            <a:chExt cx="117670" cy="1176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6667" y="990476"/>
              <a:ext cx="117670" cy="11767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499967" y="9535352"/>
            <a:ext cx="381625" cy="4231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20684" y="9670597"/>
            <a:ext cx="417157" cy="88717"/>
            <a:chOff x="17020684" y="9670597"/>
            <a:chExt cx="417157" cy="887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020684" y="9670597"/>
              <a:ext cx="417157" cy="8871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9443" y="5097144"/>
            <a:ext cx="3191405" cy="60951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1103" y="6013087"/>
            <a:ext cx="3283578" cy="40989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5958" y="5781578"/>
            <a:ext cx="618455" cy="71892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6190" y="0"/>
            <a:ext cx="12409524" cy="10285714"/>
            <a:chOff x="5876190" y="0"/>
            <a:chExt cx="1240952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6190" y="0"/>
              <a:ext cx="1240952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2858" y="1092906"/>
            <a:ext cx="1624043" cy="1168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51033" y="1166254"/>
            <a:ext cx="11859838" cy="7953206"/>
            <a:chOff x="6151033" y="1166254"/>
            <a:chExt cx="11859838" cy="79532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4374" y="-2767089"/>
              <a:ext cx="23719677" cy="15906411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51033" y="1166254"/>
              <a:ext cx="11859838" cy="79532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6667" y="990476"/>
            <a:ext cx="117670" cy="117670"/>
            <a:chOff x="1266667" y="990476"/>
            <a:chExt cx="117670" cy="1176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6667" y="990476"/>
              <a:ext cx="117670" cy="11767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499967" y="9535352"/>
            <a:ext cx="381625" cy="4231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20684" y="9670597"/>
            <a:ext cx="417157" cy="88717"/>
            <a:chOff x="17020684" y="9670597"/>
            <a:chExt cx="417157" cy="887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020684" y="9670597"/>
              <a:ext cx="417157" cy="8871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9443" y="5097144"/>
            <a:ext cx="3191405" cy="60951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1103" y="6013087"/>
            <a:ext cx="3137063" cy="114282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5958" y="5781578"/>
            <a:ext cx="618455" cy="71892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5958" y="6480797"/>
            <a:ext cx="618455" cy="71892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6190" y="0"/>
            <a:ext cx="12409524" cy="10285714"/>
            <a:chOff x="5876190" y="0"/>
            <a:chExt cx="1240952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6190" y="0"/>
              <a:ext cx="1240952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2858" y="1092906"/>
            <a:ext cx="1624043" cy="1168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51033" y="1166254"/>
            <a:ext cx="11859838" cy="7953206"/>
            <a:chOff x="6151033" y="1166254"/>
            <a:chExt cx="11859838" cy="79532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4374" y="-2767089"/>
              <a:ext cx="23719677" cy="15906411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51033" y="1166254"/>
              <a:ext cx="11859838" cy="79532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6667" y="990476"/>
            <a:ext cx="117670" cy="117670"/>
            <a:chOff x="1266667" y="990476"/>
            <a:chExt cx="117670" cy="1176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6667" y="990476"/>
              <a:ext cx="117670" cy="11767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499967" y="9535352"/>
            <a:ext cx="381625" cy="4231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20684" y="9670597"/>
            <a:ext cx="417157" cy="88717"/>
            <a:chOff x="17020684" y="9670597"/>
            <a:chExt cx="417157" cy="887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020684" y="9670597"/>
              <a:ext cx="417157" cy="8871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9443" y="5097144"/>
            <a:ext cx="3191405" cy="60951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1103" y="6013087"/>
            <a:ext cx="3611358" cy="40989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5958" y="5781578"/>
            <a:ext cx="618455" cy="71892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5958" y="6480797"/>
            <a:ext cx="618455" cy="71892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6190" y="0"/>
            <a:ext cx="12409524" cy="10285714"/>
            <a:chOff x="5876190" y="0"/>
            <a:chExt cx="1240952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6190" y="0"/>
              <a:ext cx="1240952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2858" y="1092906"/>
            <a:ext cx="1624043" cy="1168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51033" y="1166254"/>
            <a:ext cx="11859838" cy="7953206"/>
            <a:chOff x="6151033" y="1166254"/>
            <a:chExt cx="11859838" cy="79532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4374" y="-2767089"/>
              <a:ext cx="23719677" cy="15906411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51033" y="1166254"/>
              <a:ext cx="11859838" cy="79532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6667" y="990476"/>
            <a:ext cx="117670" cy="117670"/>
            <a:chOff x="1266667" y="990476"/>
            <a:chExt cx="117670" cy="1176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6667" y="990476"/>
              <a:ext cx="117670" cy="11767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499967" y="9535352"/>
            <a:ext cx="381625" cy="4231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20684" y="9670597"/>
            <a:ext cx="417157" cy="88717"/>
            <a:chOff x="17020684" y="9670597"/>
            <a:chExt cx="417157" cy="887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020684" y="9670597"/>
              <a:ext cx="417157" cy="8871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9443" y="5097144"/>
            <a:ext cx="3191405" cy="60951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1103" y="6013087"/>
            <a:ext cx="2698911" cy="79997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5958" y="5781578"/>
            <a:ext cx="618455" cy="71892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6190" y="0"/>
            <a:ext cx="12409524" cy="10285714"/>
            <a:chOff x="5876190" y="0"/>
            <a:chExt cx="1240952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6190" y="0"/>
              <a:ext cx="1240952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2858" y="1092906"/>
            <a:ext cx="1624043" cy="1168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51033" y="1166254"/>
            <a:ext cx="11859838" cy="7953206"/>
            <a:chOff x="6151033" y="1166254"/>
            <a:chExt cx="11859838" cy="79532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4374" y="-2767089"/>
              <a:ext cx="23719677" cy="15906411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51033" y="1166254"/>
              <a:ext cx="11859838" cy="79532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6667" y="990476"/>
            <a:ext cx="117670" cy="117670"/>
            <a:chOff x="1266667" y="990476"/>
            <a:chExt cx="117670" cy="1176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6667" y="990476"/>
              <a:ext cx="117670" cy="11767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499967" y="9535352"/>
            <a:ext cx="381625" cy="4231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20684" y="9670597"/>
            <a:ext cx="417157" cy="88717"/>
            <a:chOff x="17020684" y="9670597"/>
            <a:chExt cx="417157" cy="887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020684" y="9670597"/>
              <a:ext cx="417157" cy="8871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9443" y="5097144"/>
            <a:ext cx="3191405" cy="60951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1103" y="6013087"/>
            <a:ext cx="3599187" cy="41941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5958" y="5781578"/>
            <a:ext cx="618455" cy="71892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6190" y="0"/>
            <a:ext cx="12409524" cy="10285714"/>
            <a:chOff x="5876190" y="0"/>
            <a:chExt cx="1240952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6190" y="0"/>
              <a:ext cx="1240952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2858" y="1092906"/>
            <a:ext cx="2629786" cy="1168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12391" y="1343654"/>
            <a:ext cx="11623920" cy="7472521"/>
            <a:chOff x="6312391" y="1343654"/>
            <a:chExt cx="11623920" cy="74725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0431" y="-2392606"/>
              <a:ext cx="23247840" cy="1494504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12391" y="1343654"/>
              <a:ext cx="11623920" cy="74725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6667" y="990476"/>
            <a:ext cx="117670" cy="117670"/>
            <a:chOff x="1266667" y="990476"/>
            <a:chExt cx="117670" cy="1176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6667" y="990476"/>
              <a:ext cx="117670" cy="11767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499967" y="9535352"/>
            <a:ext cx="381625" cy="4231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20684" y="9670597"/>
            <a:ext cx="417157" cy="88717"/>
            <a:chOff x="17020684" y="9670597"/>
            <a:chExt cx="417157" cy="887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020684" y="9670597"/>
              <a:ext cx="417157" cy="8871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9443" y="5097144"/>
            <a:ext cx="1513776" cy="60951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1103" y="6013087"/>
            <a:ext cx="4976749" cy="148567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5958" y="5781578"/>
            <a:ext cx="618455" cy="71390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5958" y="6812405"/>
            <a:ext cx="618455" cy="71892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6190" y="0"/>
            <a:ext cx="12409524" cy="10285714"/>
            <a:chOff x="5876190" y="0"/>
            <a:chExt cx="1240952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6190" y="0"/>
              <a:ext cx="1240952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2858" y="1092906"/>
            <a:ext cx="4019072" cy="1168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32620" y="914286"/>
            <a:ext cx="11696666" cy="8457143"/>
            <a:chOff x="6232620" y="914286"/>
            <a:chExt cx="11696666" cy="84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0288" y="-3268285"/>
              <a:ext cx="23393331" cy="1691428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32620" y="914286"/>
              <a:ext cx="11696666" cy="84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6667" y="990476"/>
            <a:ext cx="117670" cy="117670"/>
            <a:chOff x="1266667" y="990476"/>
            <a:chExt cx="117670" cy="1176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6667" y="990476"/>
              <a:ext cx="117670" cy="11767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499967" y="9535352"/>
            <a:ext cx="381625" cy="4231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20684" y="9670597"/>
            <a:ext cx="417157" cy="88717"/>
            <a:chOff x="17020684" y="9670597"/>
            <a:chExt cx="417157" cy="887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020684" y="9670597"/>
              <a:ext cx="417157" cy="8871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9443" y="5097144"/>
            <a:ext cx="2048881" cy="60951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1103" y="6013087"/>
            <a:ext cx="4039939" cy="182853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5958" y="5781578"/>
            <a:ext cx="618455" cy="71892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5958" y="6440976"/>
            <a:ext cx="618455" cy="71892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5958" y="7118892"/>
            <a:ext cx="618455" cy="71892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695418" y="2305442"/>
            <a:ext cx="1617251" cy="424490"/>
            <a:chOff x="10695418" y="2305442"/>
            <a:chExt cx="1617251" cy="42449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95418" y="2305442"/>
              <a:ext cx="1617251" cy="4244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6190" y="0"/>
            <a:ext cx="12409524" cy="10285714"/>
            <a:chOff x="5876190" y="0"/>
            <a:chExt cx="1240952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6190" y="0"/>
              <a:ext cx="1240952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2858" y="1092906"/>
            <a:ext cx="2629786" cy="11680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9443" y="5097144"/>
            <a:ext cx="3578900" cy="6095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6409" y="5985115"/>
            <a:ext cx="2489987" cy="18285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62688" y="1633130"/>
            <a:ext cx="10636530" cy="6837770"/>
            <a:chOff x="6762688" y="1633130"/>
            <a:chExt cx="10636530" cy="68377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4423" y="-1785755"/>
              <a:ext cx="21273059" cy="13675540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62688" y="1633130"/>
              <a:ext cx="10636530" cy="68377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6667" y="990476"/>
            <a:ext cx="117670" cy="117670"/>
            <a:chOff x="1266667" y="990476"/>
            <a:chExt cx="117670" cy="1176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6667" y="990476"/>
              <a:ext cx="117670" cy="11767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499967" y="9535352"/>
            <a:ext cx="381625" cy="4231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20684" y="9670597"/>
            <a:ext cx="417157" cy="88717"/>
            <a:chOff x="17020684" y="9670597"/>
            <a:chExt cx="417157" cy="8871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020684" y="9670597"/>
              <a:ext cx="417157" cy="8871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5958" y="5781578"/>
            <a:ext cx="618455" cy="71892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5958" y="6440976"/>
            <a:ext cx="618455" cy="71892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5958" y="7118892"/>
            <a:ext cx="618455" cy="71892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58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93869" y="4548571"/>
            <a:ext cx="6497977" cy="1263013"/>
            <a:chOff x="5893869" y="4548571"/>
            <a:chExt cx="6497977" cy="12630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93869" y="4548571"/>
              <a:ext cx="6497977" cy="126301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78775" y="4344746"/>
            <a:ext cx="6434254" cy="19062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03626" y="5081113"/>
            <a:ext cx="3335605" cy="123489"/>
            <a:chOff x="1803626" y="5081113"/>
            <a:chExt cx="3335605" cy="1234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03626" y="5081113"/>
              <a:ext cx="3335605" cy="1234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46483" y="5081113"/>
            <a:ext cx="3335605" cy="123489"/>
            <a:chOff x="13146483" y="5081113"/>
            <a:chExt cx="3335605" cy="1234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46483" y="5081113"/>
              <a:ext cx="3335605" cy="1234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370463" y="894695"/>
            <a:ext cx="648041" cy="630079"/>
            <a:chOff x="16370463" y="894695"/>
            <a:chExt cx="648041" cy="6300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6370463" y="894695"/>
              <a:ext cx="648041" cy="6300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8571" y="8722302"/>
            <a:ext cx="648041" cy="630079"/>
            <a:chOff x="1228571" y="8722302"/>
            <a:chExt cx="648041" cy="6300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228571" y="8722302"/>
              <a:ext cx="648041" cy="6300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351416" y="8722302"/>
            <a:ext cx="648041" cy="630079"/>
            <a:chOff x="16351416" y="8722302"/>
            <a:chExt cx="648041" cy="63007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6351416" y="8722302"/>
              <a:ext cx="648041" cy="6300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6190" y="0"/>
            <a:ext cx="12409524" cy="10285714"/>
            <a:chOff x="5876190" y="0"/>
            <a:chExt cx="1240952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6190" y="0"/>
              <a:ext cx="1240952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2858" y="1092906"/>
            <a:ext cx="2629786" cy="11680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9443" y="5097144"/>
            <a:ext cx="2803024" cy="6095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6409" y="5985115"/>
            <a:ext cx="4151549" cy="18285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62688" y="1633130"/>
            <a:ext cx="10636530" cy="6837770"/>
            <a:chOff x="6762688" y="1633130"/>
            <a:chExt cx="10636530" cy="68377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4423" y="-1785755"/>
              <a:ext cx="21273059" cy="13675540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62688" y="1633130"/>
              <a:ext cx="10636530" cy="68377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6667" y="990476"/>
            <a:ext cx="117670" cy="117670"/>
            <a:chOff x="1266667" y="990476"/>
            <a:chExt cx="117670" cy="1176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6667" y="990476"/>
              <a:ext cx="117670" cy="11767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499967" y="9535352"/>
            <a:ext cx="381625" cy="4231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20684" y="9670597"/>
            <a:ext cx="417157" cy="88717"/>
            <a:chOff x="17020684" y="9670597"/>
            <a:chExt cx="417157" cy="8871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020684" y="9670597"/>
              <a:ext cx="417157" cy="8871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5958" y="5781578"/>
            <a:ext cx="618455" cy="71892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5958" y="6440976"/>
            <a:ext cx="618455" cy="71892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5958" y="7118892"/>
            <a:ext cx="618455" cy="71892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6190" y="0"/>
            <a:ext cx="12409524" cy="10285714"/>
            <a:chOff x="5876190" y="0"/>
            <a:chExt cx="1240952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6190" y="0"/>
              <a:ext cx="1240952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2858" y="1092906"/>
            <a:ext cx="2629786" cy="11680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9443" y="5097144"/>
            <a:ext cx="2927424" cy="6095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6409" y="5985115"/>
            <a:ext cx="4822739" cy="28479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62688" y="1633130"/>
            <a:ext cx="10636530" cy="6837770"/>
            <a:chOff x="6762688" y="1633130"/>
            <a:chExt cx="10636530" cy="68377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4423" y="-1785755"/>
              <a:ext cx="21273059" cy="13675540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62688" y="1633130"/>
              <a:ext cx="10636530" cy="68377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6667" y="990476"/>
            <a:ext cx="117670" cy="117670"/>
            <a:chOff x="1266667" y="990476"/>
            <a:chExt cx="117670" cy="1176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6667" y="990476"/>
              <a:ext cx="117670" cy="11767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499967" y="9535352"/>
            <a:ext cx="381625" cy="4231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20684" y="9670597"/>
            <a:ext cx="417157" cy="88717"/>
            <a:chOff x="17020684" y="9670597"/>
            <a:chExt cx="417157" cy="8871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020684" y="9670597"/>
              <a:ext cx="417157" cy="8871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5958" y="5781578"/>
            <a:ext cx="618455" cy="71892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5958" y="7840976"/>
            <a:ext cx="618455" cy="71892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5958" y="7118892"/>
            <a:ext cx="618455" cy="71892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6190" y="0"/>
            <a:ext cx="12409524" cy="10285714"/>
            <a:chOff x="5876190" y="0"/>
            <a:chExt cx="1240952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6190" y="0"/>
              <a:ext cx="1240952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2858" y="1092906"/>
            <a:ext cx="2629786" cy="11680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9443" y="5097144"/>
            <a:ext cx="4041681" cy="6095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40239" y="396579"/>
            <a:ext cx="7281511" cy="4680972"/>
            <a:chOff x="6240239" y="396579"/>
            <a:chExt cx="7281511" cy="468097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99483" y="-1943907"/>
              <a:ext cx="14563021" cy="9361944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40239" y="396579"/>
              <a:ext cx="7281511" cy="46809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6667" y="990476"/>
            <a:ext cx="117670" cy="117670"/>
            <a:chOff x="1266667" y="990476"/>
            <a:chExt cx="117670" cy="1176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6667" y="990476"/>
              <a:ext cx="117670" cy="11767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499967" y="9535352"/>
            <a:ext cx="381625" cy="4231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20684" y="9670597"/>
            <a:ext cx="417157" cy="88717"/>
            <a:chOff x="17020684" y="9670597"/>
            <a:chExt cx="417157" cy="887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020684" y="9670597"/>
              <a:ext cx="417157" cy="887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62707" y="4423290"/>
            <a:ext cx="7281511" cy="4680972"/>
            <a:chOff x="10362707" y="4423290"/>
            <a:chExt cx="7281511" cy="468097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21951" y="2082804"/>
              <a:ext cx="14563021" cy="9361944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62707" y="4423290"/>
              <a:ext cx="7281511" cy="46809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50180" y="1093878"/>
            <a:ext cx="924130" cy="424490"/>
            <a:chOff x="8550180" y="1093878"/>
            <a:chExt cx="924130" cy="42449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50180" y="1093878"/>
              <a:ext cx="924130" cy="42449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6409" y="5973687"/>
            <a:ext cx="3636206" cy="117711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5958" y="5781578"/>
            <a:ext cx="618455" cy="71892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75958" y="6440976"/>
            <a:ext cx="618455" cy="7189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6190" y="0"/>
            <a:ext cx="12409524" cy="10285714"/>
            <a:chOff x="5876190" y="0"/>
            <a:chExt cx="1240952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6190" y="0"/>
              <a:ext cx="1240952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2858" y="1092906"/>
            <a:ext cx="2629786" cy="11680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9443" y="5081906"/>
            <a:ext cx="2397081" cy="6552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6409" y="5985115"/>
            <a:ext cx="4441492" cy="25142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62688" y="1633130"/>
            <a:ext cx="10636530" cy="6837770"/>
            <a:chOff x="6762688" y="1633130"/>
            <a:chExt cx="10636530" cy="68377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4423" y="-1785755"/>
              <a:ext cx="21273059" cy="13675540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62688" y="1633130"/>
              <a:ext cx="10636530" cy="68377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6667" y="990476"/>
            <a:ext cx="117670" cy="117670"/>
            <a:chOff x="1266667" y="990476"/>
            <a:chExt cx="117670" cy="1176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6667" y="990476"/>
              <a:ext cx="117670" cy="11767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499967" y="9535352"/>
            <a:ext cx="381625" cy="4231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20684" y="9670597"/>
            <a:ext cx="417157" cy="88717"/>
            <a:chOff x="17020684" y="9670597"/>
            <a:chExt cx="417157" cy="8871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020684" y="9670597"/>
              <a:ext cx="417157" cy="8871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5958" y="5781578"/>
            <a:ext cx="618455" cy="71892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5958" y="6440976"/>
            <a:ext cx="618455" cy="71892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5958" y="7118892"/>
            <a:ext cx="618455" cy="71892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6190" y="0"/>
            <a:ext cx="12409524" cy="10285714"/>
            <a:chOff x="5876190" y="0"/>
            <a:chExt cx="1240952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6190" y="0"/>
              <a:ext cx="1240952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2858" y="1092906"/>
            <a:ext cx="2629786" cy="11680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9443" y="5097144"/>
            <a:ext cx="3121824" cy="5782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6409" y="5985115"/>
            <a:ext cx="4193730" cy="11428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62688" y="1633130"/>
            <a:ext cx="10636530" cy="6837770"/>
            <a:chOff x="6762688" y="1633130"/>
            <a:chExt cx="10636530" cy="68377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4423" y="-1785755"/>
              <a:ext cx="21273059" cy="13675540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62688" y="1633130"/>
              <a:ext cx="10636530" cy="68377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6667" y="990476"/>
            <a:ext cx="117670" cy="117670"/>
            <a:chOff x="1266667" y="990476"/>
            <a:chExt cx="117670" cy="1176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6667" y="990476"/>
              <a:ext cx="117670" cy="11767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499967" y="9535352"/>
            <a:ext cx="381625" cy="4231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20684" y="9670597"/>
            <a:ext cx="417157" cy="88717"/>
            <a:chOff x="17020684" y="9670597"/>
            <a:chExt cx="417157" cy="8871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020684" y="9670597"/>
              <a:ext cx="417157" cy="8871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5958" y="5781578"/>
            <a:ext cx="618455" cy="71892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5958" y="6440976"/>
            <a:ext cx="618455" cy="71892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6190" y="0"/>
            <a:ext cx="12409524" cy="10285714"/>
            <a:chOff x="5876190" y="0"/>
            <a:chExt cx="1240952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6190" y="0"/>
              <a:ext cx="1240952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2858" y="1092906"/>
            <a:ext cx="2629786" cy="11680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9443" y="5097144"/>
            <a:ext cx="1804081" cy="5497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6409" y="5985115"/>
            <a:ext cx="4794435" cy="14479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62688" y="1633130"/>
            <a:ext cx="10636530" cy="6837770"/>
            <a:chOff x="6762688" y="1633130"/>
            <a:chExt cx="10636530" cy="68377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4423" y="-1785755"/>
              <a:ext cx="21273059" cy="13675540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62688" y="1633130"/>
              <a:ext cx="10636530" cy="68377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6667" y="990476"/>
            <a:ext cx="117670" cy="117670"/>
            <a:chOff x="1266667" y="990476"/>
            <a:chExt cx="117670" cy="1176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6667" y="990476"/>
              <a:ext cx="117670" cy="11767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499967" y="9535352"/>
            <a:ext cx="381625" cy="4231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20684" y="9670597"/>
            <a:ext cx="417157" cy="88717"/>
            <a:chOff x="17020684" y="9670597"/>
            <a:chExt cx="417157" cy="8871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020684" y="9670597"/>
              <a:ext cx="417157" cy="8871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5958" y="5781578"/>
            <a:ext cx="618455" cy="71892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5958" y="6440976"/>
            <a:ext cx="618455" cy="71892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6190" y="0"/>
            <a:ext cx="12409524" cy="10285714"/>
            <a:chOff x="5876190" y="0"/>
            <a:chExt cx="1240952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6190" y="0"/>
              <a:ext cx="1240952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2858" y="1092906"/>
            <a:ext cx="1624043" cy="1168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50957" y="914286"/>
            <a:ext cx="9171768" cy="8457143"/>
            <a:chOff x="6150957" y="914286"/>
            <a:chExt cx="9171768" cy="84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1074" y="-3268285"/>
              <a:ext cx="18343537" cy="1691428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50957" y="914286"/>
              <a:ext cx="9171768" cy="84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6667" y="990476"/>
            <a:ext cx="117670" cy="117670"/>
            <a:chOff x="1266667" y="990476"/>
            <a:chExt cx="117670" cy="1176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6667" y="990476"/>
              <a:ext cx="117670" cy="11767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499967" y="9535352"/>
            <a:ext cx="381625" cy="4231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20684" y="9670597"/>
            <a:ext cx="417157" cy="88717"/>
            <a:chOff x="17020684" y="9670597"/>
            <a:chExt cx="417157" cy="887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020684" y="9670597"/>
              <a:ext cx="417157" cy="8871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9443" y="5097144"/>
            <a:ext cx="3711338" cy="60951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1103" y="6013087"/>
            <a:ext cx="4914920" cy="148567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5958" y="5781578"/>
            <a:ext cx="618455" cy="71892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5958" y="6852226"/>
            <a:ext cx="618455" cy="71892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443537" y="895238"/>
            <a:ext cx="5641496" cy="4247619"/>
            <a:chOff x="12443537" y="895238"/>
            <a:chExt cx="5641496" cy="424761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45893" y="-1205467"/>
              <a:ext cx="11282992" cy="8495238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443537" y="895238"/>
              <a:ext cx="5641496" cy="42476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43537" y="5142857"/>
            <a:ext cx="5641496" cy="4247619"/>
            <a:chOff x="12443537" y="5142857"/>
            <a:chExt cx="5641496" cy="42476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45893" y="3042152"/>
              <a:ext cx="11282992" cy="8495238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443537" y="5142857"/>
              <a:ext cx="5641496" cy="4247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2022-08-03T20:03:22Z</dcterms:created>
  <dcterms:modified xsi:type="dcterms:W3CDTF">2022-08-03T20:03:22Z</dcterms:modified>
</cp:coreProperties>
</file>